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20"/>
  </p:handoutMasterIdLst>
  <p:sldIdLst>
    <p:sldId id="269" r:id="rId3"/>
    <p:sldId id="266" r:id="rId4"/>
    <p:sldId id="271" r:id="rId5"/>
    <p:sldId id="272" r:id="rId6"/>
    <p:sldId id="273" r:id="rId7"/>
    <p:sldId id="275" r:id="rId8"/>
    <p:sldId id="274" r:id="rId9"/>
    <p:sldId id="282" r:id="rId10"/>
    <p:sldId id="277" r:id="rId11"/>
    <p:sldId id="283" r:id="rId12"/>
    <p:sldId id="280" r:id="rId13"/>
    <p:sldId id="276" r:id="rId14"/>
    <p:sldId id="279" r:id="rId15"/>
    <p:sldId id="285" r:id="rId16"/>
    <p:sldId id="278" r:id="rId17"/>
    <p:sldId id="284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E7E581"/>
    <a:srgbClr val="5E1D10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4B9BE7-2A24-41C7-B72D-724FD83B06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419600"/>
            <a:ext cx="4114800" cy="685800"/>
          </a:xfrm>
        </p:spPr>
        <p:txBody>
          <a:bodyPr/>
          <a:lstStyle>
            <a:lvl1pPr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953000"/>
            <a:ext cx="4114800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1143000"/>
            <a:ext cx="1257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69723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502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95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4419600"/>
            <a:ext cx="6553200" cy="6858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Board Improvement Plan 2011-2012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953000"/>
            <a:ext cx="4800600" cy="914400"/>
          </a:xfrm>
        </p:spPr>
        <p:txBody>
          <a:bodyPr/>
          <a:lstStyle/>
          <a:p>
            <a:r>
              <a:rPr lang="en-US" sz="3200" dirty="0" smtClean="0">
                <a:latin typeface="Arial Rounded MT Bold" pitchFamily="34" charset="0"/>
              </a:rPr>
              <a:t>Learning Story</a:t>
            </a:r>
            <a:endParaRPr lang="en-US" sz="32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Laptop Program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524000"/>
            <a:ext cx="5105400" cy="4495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    Technology is a tool to gain new knowledge and deepen understandings to facilitate collaborative learning opportunities.  All students in Grade 9 receive a laptop to facilitate their learning.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1026" name="Picture 1" descr="DSC00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709468" cy="2784475"/>
          </a:xfrm>
          <a:prstGeom prst="rect">
            <a:avLst/>
          </a:prstGeom>
          <a:noFill/>
          <a:ln w="28575">
            <a:solidFill>
              <a:srgbClr val="4D4D4D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Schools In the Middle Initiative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752600"/>
            <a:ext cx="4343400" cy="42672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    Students were provided with opportunities to make their thinking visible using the model “What do you think?” and “How do you know?”.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8" name="Picture 7" descr="DSC02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4387151" cy="2743200"/>
          </a:xfrm>
          <a:prstGeom prst="rect">
            <a:avLst/>
          </a:prstGeom>
          <a:ln w="28575">
            <a:solidFill>
              <a:srgbClr val="4D4D4D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2895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SMART Goal 4</a:t>
            </a: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Through a commitment on building collaborative relationships between home and school…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Bringing the Arts Into our Schools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8534400" cy="21336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    St. Paul School provided students with the opportunity to sign up for Art Workshops.  Some of the sessions included:  moccasin making, drumming, quilting and beadwork.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Picture 3" descr="moca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447800"/>
            <a:ext cx="2857500" cy="2447925"/>
          </a:xfrm>
          <a:prstGeom prst="rect">
            <a:avLst/>
          </a:prstGeom>
          <a:ln w="28575">
            <a:solidFill>
              <a:srgbClr val="4D4D4D"/>
            </a:solidFill>
          </a:ln>
        </p:spPr>
      </p:pic>
      <p:pic>
        <p:nvPicPr>
          <p:cNvPr id="5" name="Picture 4" descr="drum_frame_two_snares_fron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3581400" cy="2375662"/>
          </a:xfrm>
          <a:prstGeom prst="rect">
            <a:avLst/>
          </a:prstGeom>
          <a:ln w="28575">
            <a:solidFill>
              <a:srgbClr val="4D4D4D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Build A Reader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8534400" cy="21336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    </a:t>
            </a: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Parents and students at St. Joseph School are reading to another with the Build a Reader Program.  Every month, the students receive a book at their reading level.</a:t>
            </a:r>
            <a:endParaRPr lang="en-US" sz="2800" dirty="0" smtClean="0">
              <a:solidFill>
                <a:srgbClr val="4D4D4D"/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6" name="Picture 5" descr="God Gave us Love.jpg"/>
          <p:cNvPicPr>
            <a:picLocks noChangeAspect="1"/>
          </p:cNvPicPr>
          <p:nvPr/>
        </p:nvPicPr>
        <p:blipFill>
          <a:blip r:embed="rId2" cstate="print"/>
          <a:srcRect l="2667" r="4000"/>
          <a:stretch>
            <a:fillRect/>
          </a:stretch>
        </p:blipFill>
        <p:spPr>
          <a:xfrm>
            <a:off x="990600" y="1295400"/>
            <a:ext cx="2667000" cy="2857500"/>
          </a:xfrm>
          <a:prstGeom prst="rect">
            <a:avLst/>
          </a:prstGeom>
          <a:ln w="28575">
            <a:solidFill>
              <a:srgbClr val="4D4D4D"/>
            </a:solidFill>
          </a:ln>
        </p:spPr>
      </p:pic>
      <p:pic>
        <p:nvPicPr>
          <p:cNvPr id="8" name="Picture 7" descr="a little peace..jpg"/>
          <p:cNvPicPr>
            <a:picLocks noChangeAspect="1"/>
          </p:cNvPicPr>
          <p:nvPr/>
        </p:nvPicPr>
        <p:blipFill>
          <a:blip r:embed="rId3" cstate="print"/>
          <a:srcRect l="13333" r="12000"/>
          <a:stretch>
            <a:fillRect/>
          </a:stretch>
        </p:blipFill>
        <p:spPr>
          <a:xfrm>
            <a:off x="4038600" y="1295400"/>
            <a:ext cx="2133600" cy="2857500"/>
          </a:xfrm>
          <a:prstGeom prst="rect">
            <a:avLst/>
          </a:prstGeom>
          <a:ln w="28575">
            <a:solidFill>
              <a:srgbClr val="4D4D4D"/>
            </a:solidFill>
          </a:ln>
        </p:spPr>
      </p:pic>
      <p:pic>
        <p:nvPicPr>
          <p:cNvPr id="9" name="Picture 8" descr="shannen's dr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295399"/>
            <a:ext cx="2349660" cy="2895601"/>
          </a:xfrm>
          <a:prstGeom prst="rect">
            <a:avLst/>
          </a:prstGeom>
          <a:ln w="28575">
            <a:solidFill>
              <a:srgbClr val="4D4D4D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2895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SMART Goal 5</a:t>
            </a: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Through a commitment to building a distinctive Catholic culture in our schools…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Restorative Practice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0"/>
            <a:ext cx="8534400" cy="1828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    Many of our schools received further training on restorative justice which is making our  schools more inclusive.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7" name="Picture 6" descr="restoreju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219200"/>
            <a:ext cx="3086100" cy="3086100"/>
          </a:xfrm>
          <a:prstGeom prst="rect">
            <a:avLst/>
          </a:prstGeom>
          <a:ln w="28575">
            <a:solidFill>
              <a:srgbClr val="4D4D4D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In the News….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8534400" cy="19812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    The faith development of teachers and students was supported in our virtues and faith newsletters.  They were designed to educate and inspire. 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2053" name="Picture 5" descr="crown-of-thorns-and-c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143000"/>
            <a:ext cx="2133600" cy="3200400"/>
          </a:xfrm>
          <a:prstGeom prst="rect">
            <a:avLst/>
          </a:prstGeom>
          <a:noFill/>
          <a:ln w="28575" algn="in">
            <a:solidFill>
              <a:srgbClr val="4D4D4D"/>
            </a:solidFill>
            <a:miter lim="800000"/>
            <a:headEnd/>
            <a:tailEnd/>
          </a:ln>
          <a:effectLst/>
        </p:spPr>
      </p:pic>
      <p:pic>
        <p:nvPicPr>
          <p:cNvPr id="2054" name="Picture 6" descr="MB910221024"/>
          <p:cNvPicPr>
            <a:picLocks noChangeAspect="1" noChangeArrowheads="1"/>
          </p:cNvPicPr>
          <p:nvPr/>
        </p:nvPicPr>
        <p:blipFill>
          <a:blip r:embed="rId3" cstate="print"/>
          <a:srcRect r="2703"/>
          <a:stretch>
            <a:fillRect/>
          </a:stretch>
        </p:blipFill>
        <p:spPr bwMode="auto">
          <a:xfrm>
            <a:off x="6324600" y="1600200"/>
            <a:ext cx="2057400" cy="22846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9" descr="fe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600200"/>
            <a:ext cx="1905000" cy="2517321"/>
          </a:xfrm>
          <a:prstGeom prst="rect">
            <a:avLst/>
          </a:prstGeom>
          <a:ln w="28575">
            <a:solidFill>
              <a:srgbClr val="4D4D4D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2895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SMART Goal 1</a:t>
            </a: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Through a focus on building teacher capacity in literacy instruction…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Helping Students Read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800600"/>
            <a:ext cx="7848600" cy="16002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    All elementary schools have implemented the Leveled Literacy Intervention Program for at risk students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6" name="Picture 5" descr="DSC00744.JPG"/>
          <p:cNvPicPr>
            <a:picLocks noChangeAspect="1"/>
          </p:cNvPicPr>
          <p:nvPr/>
        </p:nvPicPr>
        <p:blipFill>
          <a:blip r:embed="rId2" cstate="print"/>
          <a:srcRect l="11598" r="5083" b="27338"/>
          <a:stretch>
            <a:fillRect/>
          </a:stretch>
        </p:blipFill>
        <p:spPr>
          <a:xfrm rot="21129527">
            <a:off x="1079109" y="1905173"/>
            <a:ext cx="3511161" cy="2296533"/>
          </a:xfrm>
          <a:prstGeom prst="rect">
            <a:avLst/>
          </a:prstGeom>
          <a:ln w="28575">
            <a:solidFill>
              <a:srgbClr val="4D4D4D"/>
            </a:solidFill>
          </a:ln>
        </p:spPr>
      </p:pic>
      <p:pic>
        <p:nvPicPr>
          <p:cNvPr id="7" name="Picture 6" descr="DSC00731.JPG"/>
          <p:cNvPicPr>
            <a:picLocks noChangeAspect="1"/>
          </p:cNvPicPr>
          <p:nvPr/>
        </p:nvPicPr>
        <p:blipFill>
          <a:blip r:embed="rId3" cstate="print"/>
          <a:srcRect l="10422" t="7187" r="1584" b="3813"/>
          <a:stretch>
            <a:fillRect/>
          </a:stretch>
        </p:blipFill>
        <p:spPr>
          <a:xfrm rot="628248">
            <a:off x="5144058" y="1866756"/>
            <a:ext cx="3152594" cy="2391479"/>
          </a:xfrm>
          <a:prstGeom prst="rect">
            <a:avLst/>
          </a:prstGeom>
          <a:ln w="28575">
            <a:solidFill>
              <a:srgbClr val="4D4D4D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Stepping Up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524000"/>
            <a:ext cx="4876800" cy="4953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    Intermediate Schools have implemented the  Stepping Up With Literacy Tool in their School</a:t>
            </a:r>
          </a:p>
          <a:p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St. Pat’s Cobalt</a:t>
            </a:r>
          </a:p>
          <a:p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Sacred Heart – Kirkland</a:t>
            </a:r>
          </a:p>
          <a:p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St. Anne School</a:t>
            </a:r>
          </a:p>
          <a:p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O’Gorman Intermediate</a:t>
            </a:r>
          </a:p>
          <a:p>
            <a:pPr>
              <a:buNone/>
            </a:pPr>
            <a:endParaRPr lang="en-US" sz="2800" dirty="0" smtClean="0">
              <a:solidFill>
                <a:srgbClr val="4D4D4D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4D4D4D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4D4D4D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4D4D4D"/>
              </a:solidFill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5" name="Picture 4" descr="su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39372">
            <a:off x="719230" y="2591889"/>
            <a:ext cx="2418913" cy="1803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3600" dirty="0" err="1" smtClean="0">
                <a:latin typeface="Arial Rounded MT Bold" pitchFamily="34" charset="0"/>
              </a:rPr>
              <a:t>C’est</a:t>
            </a: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 err="1" smtClean="0">
                <a:latin typeface="Arial Rounded MT Bold" pitchFamily="34" charset="0"/>
              </a:rPr>
              <a:t>Fantastique</a:t>
            </a:r>
            <a:r>
              <a:rPr lang="en-US" sz="3600" dirty="0" smtClean="0">
                <a:latin typeface="Arial Rounded MT Bold" pitchFamily="34" charset="0"/>
              </a:rPr>
              <a:t>!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371600"/>
            <a:ext cx="4191000" cy="50292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    In our Early Primary Collaborative Inquiry Initiative, Sacred Heart and St. Jerome School worked together to improve the students’ ability to communicate their thinking in French.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8" name="Picture 7" descr="IMG_3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3429000" cy="4572000"/>
          </a:xfrm>
          <a:prstGeom prst="rect">
            <a:avLst/>
          </a:prstGeom>
          <a:ln w="28575">
            <a:solidFill>
              <a:srgbClr val="4D4D4D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2895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SMART Goal 2</a:t>
            </a: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Through a focus on promoting problem solving skills and the communication of math ideas…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Breaking New Ground 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343400" cy="50292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    In a New Ministry Pilot Program, teachers in Grade 6 to 12  participated in a MYCI  (Middle Years Collaborative Inquiry) Initiative, educators  worked together to investigate the importance of questioning.</a:t>
            </a:r>
          </a:p>
          <a:p>
            <a:pPr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6" name="Picture 5" descr="DSC00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209800"/>
            <a:ext cx="3733800" cy="2800350"/>
          </a:xfrm>
          <a:prstGeom prst="rect">
            <a:avLst/>
          </a:prstGeom>
          <a:ln w="28575">
            <a:solidFill>
              <a:srgbClr val="4D4D4D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3600" dirty="0" smtClean="0">
                <a:latin typeface="Arial Rounded MT Bold" pitchFamily="34" charset="0"/>
              </a:rPr>
              <a:t>More Collaboration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600200"/>
            <a:ext cx="3886200" cy="48006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4D4D4D"/>
                </a:solidFill>
                <a:latin typeface="Arial Rounded MT Bold" pitchFamily="34" charset="0"/>
              </a:rPr>
              <a:t>    Junior and Intermediate teachers worked collaboratively to plan and deliver Mathematics lessons to our students.  This work has changed teacher practice.</a:t>
            </a:r>
          </a:p>
          <a:p>
            <a:pPr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Picture 3" descr="Children-Learn-Mathema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057400"/>
            <a:ext cx="4800600" cy="3202900"/>
          </a:xfrm>
          <a:prstGeom prst="rect">
            <a:avLst/>
          </a:prstGeom>
          <a:ln w="38100">
            <a:solidFill>
              <a:srgbClr val="4D4D4D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2895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SMART Goal 3</a:t>
            </a: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Through a focus on actively preparing students for the 21</a:t>
            </a:r>
            <a:r>
              <a:rPr lang="en-US" baseline="30000" dirty="0" smtClean="0">
                <a:latin typeface="Arial Rounded MT Bold" pitchFamily="34" charset="0"/>
              </a:rPr>
              <a:t>st</a:t>
            </a:r>
            <a:r>
              <a:rPr lang="en-US" dirty="0" smtClean="0">
                <a:latin typeface="Arial Rounded MT Bold" pitchFamily="34" charset="0"/>
              </a:rPr>
              <a:t> Century…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F_HallPass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E9B0F-DB2C-430E-AF1F-C1E34A0C45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AF_HallPasses</Template>
  <TotalTime>248</TotalTime>
  <Words>357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AF_HallPasses</vt:lpstr>
      <vt:lpstr>Board Improvement Plan 2011-2012</vt:lpstr>
      <vt:lpstr>SMART Goal 1 Through a focus on building teacher capacity in literacy instruction…</vt:lpstr>
      <vt:lpstr>Helping Students Read</vt:lpstr>
      <vt:lpstr>Stepping Up</vt:lpstr>
      <vt:lpstr>C’est Fantastique!</vt:lpstr>
      <vt:lpstr>SMART Goal 2 Through a focus on promoting problem solving skills and the communication of math ideas…</vt:lpstr>
      <vt:lpstr>Breaking New Ground </vt:lpstr>
      <vt:lpstr>More Collaboration</vt:lpstr>
      <vt:lpstr>SMART Goal 3 Through a focus on actively preparing students for the 21st Century…</vt:lpstr>
      <vt:lpstr>Laptop Program</vt:lpstr>
      <vt:lpstr>Schools In the Middle Initiative</vt:lpstr>
      <vt:lpstr>SMART Goal 4 Through a commitment on building collaborative relationships between home and school…</vt:lpstr>
      <vt:lpstr>Bringing the Arts Into our Schools</vt:lpstr>
      <vt:lpstr>Build A Reader</vt:lpstr>
      <vt:lpstr>SMART Goal 5 Through a commitment to building a distinctive Catholic culture in our schools…</vt:lpstr>
      <vt:lpstr>Restorative Practice</vt:lpstr>
      <vt:lpstr>In the News….</vt:lpstr>
    </vt:vector>
  </TitlesOfParts>
  <Company>NCDSB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Improvement Plan 2011-2012</dc:title>
  <dc:creator>khall</dc:creator>
  <cp:lastModifiedBy>khall</cp:lastModifiedBy>
  <cp:revision>20</cp:revision>
  <dcterms:created xsi:type="dcterms:W3CDTF">2012-06-20T15:07:10Z</dcterms:created>
  <dcterms:modified xsi:type="dcterms:W3CDTF">2012-06-20T19:41:17Z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TC103367949990</vt:lpwstr>
  </property>
</Properties>
</file>